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OgKCB8XfQ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38/ngeo629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07/s10652-014-9365-0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146/annurev.fl.09.010177.0015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086/283227" TargetMode="External"/><Relationship Id="rId10" Type="http://schemas.openxmlformats.org/officeDocument/2006/relationships/hyperlink" Target="https://doi.org/10.1061/(ASCE)0733-9429(1990)116:5(691)" TargetMode="External"/><Relationship Id="rId19" Type="http://schemas.openxmlformats.org/officeDocument/2006/relationships/hyperlink" Target="https://doi.org/10.1021/es201578n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doi.org/10.1061/9780784408148.ch02" TargetMode="External"/><Relationship Id="rId14" Type="http://schemas.openxmlformats.org/officeDocument/2006/relationships/hyperlink" Target="http://www.westerlycentre.uwa.edu.au/__data/assets/pdf_file/0009/1637505/Purich_2007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quantifies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Parameter Estimation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760119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434431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68" y="1300196"/>
            <a:ext cx="2352663" cy="17023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353984" y="2151384"/>
            <a:ext cx="838887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301290" y="2151384"/>
            <a:ext cx="217290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Filtering Protocol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 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Operation Sample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VVOgKCB8Xf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3157" y="1452115"/>
            <a:ext cx="9185686" cy="5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 (Shields criterion)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transport regime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particles travel in suspension, negligible bed load and resuspension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What do the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imply?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comparison of experiments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Potential for improved accuracy in effective capture efficiency prediction?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collectors with biofilm coating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Wingenroth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his work on the flume and feedback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Sezginer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 Yee, and Dani Satin for assistance in flume experiments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Report. November 1981.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600" i="1" dirty="0" err="1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Fauria, Kristen E., Rachel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Daniel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S. Geoffrey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“Suspended Particle Capture by Synthetic Vegetation in a Laboratory Flume.”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Marcelo H. 2008. “Sediment Transport and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Morphodynamics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Sedimentation Engineering: Processes, Measurements, Modeling, and Practice - ASCE Manuals and Reports on Engineering Practice (MOP) No. 110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Marcelo H.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21-164. Reston: American Society of Civil Engineers.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https://doi.org/10.1061/9780784408148.ch02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Robert H. 1990. “Overland Flow in Wetlands: Vegetation Resistance.”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Heidi M. 1999. “Drag, Turbulence, and Diffusion in Flow through Emergent Vegetation.”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Palmer, Molly R.,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Purich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Ariaan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2006. “The Capture of Suspended Particles by Aquatic Vegetation.” PhD diss., School of Environmental Systems Engineering, University of Western Australia.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http://www.westerlycentre.uwa.edu.au/__data/assets/pdf_file/0009/1637505/Purich_2007.pdf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https://doi.org/10.1086/283227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Lloyd A. 1977. “Particle Capture from Low-Speed Laminar Flows.”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https://doi.org/10.1146/annurev.fl.09.010177.001501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https://doi.org/10.1007/s10652-014-9365-0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https://doi.org/10.1038/ngeo629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https://doi.org/10.1021/es201578n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specific conditions,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do we respond to these questions?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stem-like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 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Diffusional deposition – turbulence, Brownian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Inertial impaction 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678194" y="2336486"/>
            <a:ext cx="109728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1840</Words>
  <Application>Microsoft Office PowerPoint</Application>
  <PresentationFormat>Widescreen</PresentationFormat>
  <Paragraphs>223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General Terms</vt:lpstr>
      <vt:lpstr>Particle capture mechanisms </vt:lpstr>
      <vt:lpstr>Effective capture efficiency</vt:lpstr>
      <vt:lpstr>Suspended load model</vt:lpstr>
      <vt:lpstr>Particle capture rate</vt:lpstr>
      <vt:lpstr>Parameter Estimation Summary</vt:lpstr>
      <vt:lpstr>Methods</vt:lpstr>
      <vt:lpstr>Recirculating Flume</vt:lpstr>
      <vt:lpstr>Dowels</vt:lpstr>
      <vt:lpstr>Sediment</vt:lpstr>
      <vt:lpstr>Instruments</vt:lpstr>
      <vt:lpstr>Instruments</vt:lpstr>
      <vt:lpstr>Filtering Protocol</vt:lpstr>
      <vt:lpstr>Experiment Protocol Summary</vt:lpstr>
      <vt:lpstr>Flume Operation Sample</vt:lpstr>
      <vt:lpstr>Results</vt:lpstr>
      <vt:lpstr>Sediment transport regime</vt:lpstr>
      <vt:lpstr>Treatment Comparison</vt:lpstr>
      <vt:lpstr>Treatment Comparison</vt:lpstr>
      <vt:lpstr>Predicted vs actual η’</vt:lpstr>
      <vt:lpstr>What do the results imply?</vt:lpstr>
      <vt:lpstr>Particle capture mechanisms</vt:lpstr>
      <vt:lpstr>Predictive models</vt:lpstr>
      <vt:lpstr>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176</cp:revision>
  <dcterms:created xsi:type="dcterms:W3CDTF">2019-04-28T22:57:30Z</dcterms:created>
  <dcterms:modified xsi:type="dcterms:W3CDTF">2019-05-07T02:43:46Z</dcterms:modified>
</cp:coreProperties>
</file>